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51"/>
  </p:notesMasterIdLst>
  <p:handoutMasterIdLst>
    <p:handoutMasterId r:id="rId52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61" d="100"/>
          <a:sy n="61" d="100"/>
        </p:scale>
        <p:origin x="-90" y="-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image" Target="../media/image40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4/10/2015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7.emf"/><Relationship Id="rId5" Type="http://schemas.openxmlformats.org/officeDocument/2006/relationships/package" Target="../embeddings/Microsoft_Word_Document23.docx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emf"/><Relationship Id="rId5" Type="http://schemas.openxmlformats.org/officeDocument/2006/relationships/package" Target="../embeddings/Microsoft_Word_Document25.docx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31.png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emf"/><Relationship Id="rId5" Type="http://schemas.openxmlformats.org/officeDocument/2006/relationships/package" Target="../embeddings/Microsoft_Word_Document30.docx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6.emf"/><Relationship Id="rId5" Type="http://schemas.openxmlformats.org/officeDocument/2006/relationships/package" Target="../embeddings/Microsoft_Word_Document32.docx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7.emf"/><Relationship Id="rId5" Type="http://schemas.openxmlformats.org/officeDocument/2006/relationships/package" Target="../embeddings/Microsoft_Word_Document34.docx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36.docx"/><Relationship Id="rId4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1.emf"/><Relationship Id="rId5" Type="http://schemas.openxmlformats.org/officeDocument/2006/relationships/package" Target="../embeddings/Microsoft_Word_Document38.docx"/><Relationship Id="rId4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3.emf"/><Relationship Id="rId5" Type="http://schemas.openxmlformats.org/officeDocument/2006/relationships/package" Target="../embeddings/Microsoft_Word_Document40.docx"/><Relationship Id="rId4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Word_Document42.docx"/><Relationship Id="rId4" Type="http://schemas.openxmlformats.org/officeDocument/2006/relationships/image" Target="../media/image4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44.docx"/><Relationship Id="rId4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49.emf"/><Relationship Id="rId5" Type="http://schemas.openxmlformats.org/officeDocument/2006/relationships/package" Target="../embeddings/Microsoft_Word_Document46.docx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1.png"/><Relationship Id="rId4" Type="http://schemas.openxmlformats.org/officeDocument/2006/relationships/image" Target="../media/image5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Word_Document49.docx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5.emf"/><Relationship Id="rId5" Type="http://schemas.openxmlformats.org/officeDocument/2006/relationships/package" Target="../embeddings/Microsoft_Word_Document51.docx"/><Relationship Id="rId4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57.emf"/><Relationship Id="rId5" Type="http://schemas.openxmlformats.org/officeDocument/2006/relationships/package" Target="../embeddings/Microsoft_Word_Document53.docx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Word_Document55.docx"/><Relationship Id="rId4" Type="http://schemas.openxmlformats.org/officeDocument/2006/relationships/image" Target="../media/image5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Word_Document57.docx"/><Relationship Id="rId4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3.emf"/><Relationship Id="rId5" Type="http://schemas.openxmlformats.org/officeDocument/2006/relationships/package" Target="../embeddings/Microsoft_Word_Document59.docx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67.png"/><Relationship Id="rId4" Type="http://schemas.openxmlformats.org/officeDocument/2006/relationships/image" Target="../media/image6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Word_Document63.docx"/><Relationship Id="rId4" Type="http://schemas.openxmlformats.org/officeDocument/2006/relationships/image" Target="../media/image6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1.emf"/><Relationship Id="rId5" Type="http://schemas.openxmlformats.org/officeDocument/2006/relationships/package" Target="../embeddings/Microsoft_Word_Document65.docx"/><Relationship Id="rId4" Type="http://schemas.openxmlformats.org/officeDocument/2006/relationships/image" Target="../media/image70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Word_Document67.docx"/><Relationship Id="rId4" Type="http://schemas.openxmlformats.org/officeDocument/2006/relationships/image" Target="../media/image7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Word_Document69.docx"/><Relationship Id="rId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79.png"/><Relationship Id="rId4" Type="http://schemas.openxmlformats.org/officeDocument/2006/relationships/image" Target="../media/image78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1.emf"/><Relationship Id="rId5" Type="http://schemas.openxmlformats.org/officeDocument/2006/relationships/package" Target="../embeddings/Microsoft_Word_Document73.docx"/><Relationship Id="rId4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83.emf"/><Relationship Id="rId5" Type="http://schemas.openxmlformats.org/officeDocument/2006/relationships/package" Target="../embeddings/Microsoft_Word_Document75.docx"/><Relationship Id="rId4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5.png"/><Relationship Id="rId4" Type="http://schemas.openxmlformats.org/officeDocument/2006/relationships/image" Target="../media/image8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5.png"/><Relationship Id="rId4" Type="http://schemas.openxmlformats.org/officeDocument/2006/relationships/image" Target="../media/image8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88.png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90.png"/><Relationship Id="rId4" Type="http://schemas.openxmlformats.org/officeDocument/2006/relationships/image" Target="../media/image8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94.png"/><Relationship Id="rId4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9.emf"/><Relationship Id="rId5" Type="http://schemas.openxmlformats.org/officeDocument/2006/relationships/package" Target="../embeddings/Microsoft_Word_Document9.docx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5.emf"/><Relationship Id="rId5" Type="http://schemas.openxmlformats.org/officeDocument/2006/relationships/package" Target="../embeddings/Microsoft_Word_Document13.docx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Word_Document15.docx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55647"/>
              </p:ext>
            </p:extLst>
          </p:nvPr>
        </p:nvGraphicFramePr>
        <p:xfrm>
          <a:off x="914400" y="1600200"/>
          <a:ext cx="7301323" cy="230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3" imgW="7301323" imgH="2309103" progId="Word.Document.12">
                  <p:embed/>
                </p:oleObj>
              </mc:Choice>
              <mc:Fallback>
                <p:oleObj name="Document" r:id="rId3" imgW="7301323" imgH="23091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7301323" cy="230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800101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Document" r:id="rId3" imgW="7301323" imgH="777382" progId="Word.Document.12">
                  <p:embed/>
                </p:oleObj>
              </mc:Choice>
              <mc:Fallback>
                <p:oleObj name="Document" r:id="rId3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7800"/>
            <a:ext cx="7113196" cy="3200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072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96314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781405"/>
              </p:ext>
            </p:extLst>
          </p:nvPr>
        </p:nvGraphicFramePr>
        <p:xfrm>
          <a:off x="914400" y="1112837"/>
          <a:ext cx="7300912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7" name="Document" r:id="rId5" imgW="7301323" imgH="3231232" progId="Word.Document.12">
                  <p:embed/>
                </p:oleObj>
              </mc:Choice>
              <mc:Fallback>
                <p:oleObj name="Document" r:id="rId5" imgW="7301323" imgH="3231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12837"/>
                        <a:ext cx="7300912" cy="323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724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24926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" name="Document" r:id="rId3" imgW="7301323" imgH="777382" progId="Word.Document.12">
                  <p:embed/>
                </p:oleObj>
              </mc:Choice>
              <mc:Fallback>
                <p:oleObj name="Document" r:id="rId3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844561"/>
              </p:ext>
            </p:extLst>
          </p:nvPr>
        </p:nvGraphicFramePr>
        <p:xfrm>
          <a:off x="914400" y="1498600"/>
          <a:ext cx="7300912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1" name="Document" r:id="rId5" imgW="7301323" imgH="2769267" progId="Word.Document.12">
                  <p:embed/>
                </p:oleObj>
              </mc:Choice>
              <mc:Fallback>
                <p:oleObj name="Document" r:id="rId5" imgW="7301323" imgH="276926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498600"/>
                        <a:ext cx="7300912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93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999357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143483" cy="3200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57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42158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20769"/>
              </p:ext>
            </p:extLst>
          </p:nvPr>
        </p:nvGraphicFramePr>
        <p:xfrm>
          <a:off x="914400" y="1125537"/>
          <a:ext cx="7300912" cy="161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Document" r:id="rId5" imgW="7301323" imgH="1618136" progId="Word.Document.12">
                  <p:embed/>
                </p:oleObj>
              </mc:Choice>
              <mc:Fallback>
                <p:oleObj name="Document" r:id="rId5" imgW="7301323" imgH="161813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25537"/>
                        <a:ext cx="7300912" cy="161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164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00496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2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36165"/>
              </p:ext>
            </p:extLst>
          </p:nvPr>
        </p:nvGraphicFramePr>
        <p:xfrm>
          <a:off x="914400" y="1103312"/>
          <a:ext cx="7300912" cy="461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3" name="Document" r:id="rId5" imgW="7301323" imgH="4612445" progId="Word.Document.12">
                  <p:embed/>
                </p:oleObj>
              </mc:Choice>
              <mc:Fallback>
                <p:oleObj name="Document" r:id="rId5" imgW="7301323" imgH="46124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3312"/>
                        <a:ext cx="7300912" cy="461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815622"/>
              </p:ext>
            </p:extLst>
          </p:nvPr>
        </p:nvGraphicFramePr>
        <p:xfrm>
          <a:off x="914400" y="682625"/>
          <a:ext cx="724535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Document" r:id="rId3" imgW="7301323" imgH="778102" progId="Word.Document.12">
                  <p:embed/>
                </p:oleObj>
              </mc:Choice>
              <mc:Fallback>
                <p:oleObj name="Document" r:id="rId3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45350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117714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19985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890697"/>
              </p:ext>
            </p:extLst>
          </p:nvPr>
        </p:nvGraphicFramePr>
        <p:xfrm>
          <a:off x="914400" y="1150938"/>
          <a:ext cx="7300912" cy="425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2" name="Document" r:id="rId5" imgW="7301323" imgH="4259940" progId="Word.Document.12">
                  <p:embed/>
                </p:oleObj>
              </mc:Choice>
              <mc:Fallback>
                <p:oleObj name="Document" r:id="rId5" imgW="7301323" imgH="4259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50938"/>
                        <a:ext cx="7300912" cy="425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615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18322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348315"/>
              </p:ext>
            </p:extLst>
          </p:nvPr>
        </p:nvGraphicFramePr>
        <p:xfrm>
          <a:off x="914400" y="1143000"/>
          <a:ext cx="7300912" cy="287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5" name="Document" r:id="rId5" imgW="7301323" imgH="2876927" progId="Word.Document.12">
                  <p:embed/>
                </p:oleObj>
              </mc:Choice>
              <mc:Fallback>
                <p:oleObj name="Document" r:id="rId5" imgW="7301323" imgH="287692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2876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373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617774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31682"/>
              </p:ext>
            </p:extLst>
          </p:nvPr>
        </p:nvGraphicFramePr>
        <p:xfrm>
          <a:off x="914400" y="1150938"/>
          <a:ext cx="7300912" cy="425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9" name="Document" r:id="rId5" imgW="7301323" imgH="4259940" progId="Word.Document.12">
                  <p:embed/>
                </p:oleObj>
              </mc:Choice>
              <mc:Fallback>
                <p:oleObj name="Document" r:id="rId5" imgW="7301323" imgH="42599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50938"/>
                        <a:ext cx="7300912" cy="4259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7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839520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7603248"/>
              </p:ext>
            </p:extLst>
          </p:nvPr>
        </p:nvGraphicFramePr>
        <p:xfrm>
          <a:off x="914400" y="1066800"/>
          <a:ext cx="7301323" cy="3835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Document" r:id="rId5" imgW="7301323" imgH="3835782" progId="Word.Document.12">
                  <p:embed/>
                </p:oleObj>
              </mc:Choice>
              <mc:Fallback>
                <p:oleObj name="Document" r:id="rId5" imgW="7301323" imgH="38357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1323" cy="3835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3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91860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827251"/>
              </p:ext>
            </p:extLst>
          </p:nvPr>
        </p:nvGraphicFramePr>
        <p:xfrm>
          <a:off x="914400" y="1146175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Document" r:id="rId5" imgW="7301323" imgH="4950907" progId="Word.Document.12">
                  <p:embed/>
                </p:oleObj>
              </mc:Choice>
              <mc:Fallback>
                <p:oleObj name="Document" r:id="rId5" imgW="7301323" imgH="4950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37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21450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214659"/>
              </p:ext>
            </p:extLst>
          </p:nvPr>
        </p:nvGraphicFramePr>
        <p:xfrm>
          <a:off x="914400" y="1143000"/>
          <a:ext cx="7300912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7" name="Document" r:id="rId5" imgW="7301323" imgH="4420529" progId="Word.Document.12">
                  <p:embed/>
                </p:oleObj>
              </mc:Choice>
              <mc:Fallback>
                <p:oleObj name="Document" r:id="rId5" imgW="7301323" imgH="44205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31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75163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61747"/>
              </p:ext>
            </p:extLst>
          </p:nvPr>
        </p:nvGraphicFramePr>
        <p:xfrm>
          <a:off x="914400" y="1146175"/>
          <a:ext cx="7300912" cy="494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Document" r:id="rId5" imgW="7301323" imgH="4950907" progId="Word.Document.12">
                  <p:embed/>
                </p:oleObj>
              </mc:Choice>
              <mc:Fallback>
                <p:oleObj name="Document" r:id="rId5" imgW="7301323" imgH="495090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94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02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842335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578534"/>
              </p:ext>
            </p:extLst>
          </p:nvPr>
        </p:nvGraphicFramePr>
        <p:xfrm>
          <a:off x="914400" y="1149350"/>
          <a:ext cx="7300912" cy="448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5" name="Document" r:id="rId5" imgW="7301323" imgH="4490382" progId="Word.Document.12">
                  <p:embed/>
                </p:oleObj>
              </mc:Choice>
              <mc:Fallback>
                <p:oleObj name="Document" r:id="rId5" imgW="7301323" imgH="4490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9350"/>
                        <a:ext cx="7300912" cy="4489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08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19058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60645"/>
              </p:ext>
            </p:extLst>
          </p:nvPr>
        </p:nvGraphicFramePr>
        <p:xfrm>
          <a:off x="914400" y="1155700"/>
          <a:ext cx="7245350" cy="3989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Document" r:id="rId5" imgW="7301323" imgH="4029858" progId="Word.Document.12">
                  <p:embed/>
                </p:oleObj>
              </mc:Choice>
              <mc:Fallback>
                <p:oleObj name="Document" r:id="rId5" imgW="7301323" imgH="402985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55700"/>
                        <a:ext cx="7245350" cy="3989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37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07726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2693610"/>
              </p:ext>
            </p:extLst>
          </p:nvPr>
        </p:nvGraphicFramePr>
        <p:xfrm>
          <a:off x="914400" y="1146175"/>
          <a:ext cx="7245350" cy="479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5" imgW="7301323" imgH="4836406" progId="Word.Document.12">
                  <p:embed/>
                </p:oleObj>
              </mc:Choice>
              <mc:Fallback>
                <p:oleObj name="Document" r:id="rId5" imgW="7301323" imgH="483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245350" cy="4792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7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97877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6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225414"/>
              </p:ext>
            </p:extLst>
          </p:nvPr>
        </p:nvGraphicFramePr>
        <p:xfrm>
          <a:off x="914400" y="1095375"/>
          <a:ext cx="7245350" cy="204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Document" r:id="rId5" imgW="7301323" imgH="2072179" progId="Word.Document.12">
                  <p:embed/>
                </p:oleObj>
              </mc:Choice>
              <mc:Fallback>
                <p:oleObj name="Document" r:id="rId5" imgW="7301323" imgH="20721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095375"/>
                        <a:ext cx="7245350" cy="2049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05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8179420"/>
              </p:ext>
            </p:extLst>
          </p:nvPr>
        </p:nvGraphicFramePr>
        <p:xfrm>
          <a:off x="914400" y="682625"/>
          <a:ext cx="7245350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Document" r:id="rId3" imgW="7301323" imgH="778102" progId="Word.Document.12">
                  <p:embed/>
                </p:oleObj>
              </mc:Choice>
              <mc:Fallback>
                <p:oleObj name="Document" r:id="rId3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45350" cy="763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43000"/>
            <a:ext cx="521923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62112"/>
              </p:ext>
            </p:extLst>
          </p:nvPr>
        </p:nvGraphicFramePr>
        <p:xfrm>
          <a:off x="914400" y="682625"/>
          <a:ext cx="724535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4" name="Document" r:id="rId3" imgW="7301323" imgH="427038" progId="Word.Document.12">
                  <p:embed/>
                </p:oleObj>
              </mc:Choice>
              <mc:Fallback>
                <p:oleObj name="Document" r:id="rId3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4535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278564"/>
              </p:ext>
            </p:extLst>
          </p:nvPr>
        </p:nvGraphicFramePr>
        <p:xfrm>
          <a:off x="914400" y="1101725"/>
          <a:ext cx="7300912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5" name="Document" r:id="rId5" imgW="7301323" imgH="4842887" progId="Word.Document.12">
                  <p:embed/>
                </p:oleObj>
              </mc:Choice>
              <mc:Fallback>
                <p:oleObj name="Document" r:id="rId5" imgW="7301323" imgH="48428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1725"/>
                        <a:ext cx="7300912" cy="484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6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74575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182191"/>
              </p:ext>
            </p:extLst>
          </p:nvPr>
        </p:nvGraphicFramePr>
        <p:xfrm>
          <a:off x="914400" y="1101725"/>
          <a:ext cx="7300912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Document" r:id="rId5" imgW="7301323" imgH="4842887" progId="Word.Document.12">
                  <p:embed/>
                </p:oleObj>
              </mc:Choice>
              <mc:Fallback>
                <p:oleObj name="Document" r:id="rId5" imgW="7301323" imgH="48428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1725"/>
                        <a:ext cx="7300912" cy="484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37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661429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326928"/>
              </p:ext>
            </p:extLst>
          </p:nvPr>
        </p:nvGraphicFramePr>
        <p:xfrm>
          <a:off x="914400" y="1130138"/>
          <a:ext cx="7301323" cy="7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Document" r:id="rId5" imgW="7301323" imgH="774862" progId="Word.Document.12">
                  <p:embed/>
                </p:oleObj>
              </mc:Choice>
              <mc:Fallback>
                <p:oleObj name="Document" r:id="rId5" imgW="7301323" imgH="7748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30138"/>
                        <a:ext cx="7301323" cy="7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87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501922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Document" r:id="rId3" imgW="7301323" imgH="617513" progId="Word.Document.12">
                  <p:embed/>
                </p:oleObj>
              </mc:Choice>
              <mc:Fallback>
                <p:oleObj name="Document" r:id="rId3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46294"/>
              </p:ext>
            </p:extLst>
          </p:nvPr>
        </p:nvGraphicFramePr>
        <p:xfrm>
          <a:off x="914400" y="1104900"/>
          <a:ext cx="7300912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Document" r:id="rId5" imgW="7301323" imgH="4382362" progId="Word.Document.12">
                  <p:embed/>
                </p:oleObj>
              </mc:Choice>
              <mc:Fallback>
                <p:oleObj name="Document" r:id="rId5" imgW="7301323" imgH="4382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4900"/>
                        <a:ext cx="7300912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8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650423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6" name="Document" r:id="rId3" imgW="7301323" imgH="777382" progId="Word.Document.12">
                  <p:embed/>
                </p:oleObj>
              </mc:Choice>
              <mc:Fallback>
                <p:oleObj name="Document" r:id="rId3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72716"/>
              </p:ext>
            </p:extLst>
          </p:nvPr>
        </p:nvGraphicFramePr>
        <p:xfrm>
          <a:off x="914400" y="1472846"/>
          <a:ext cx="7301323" cy="149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" name="Document" r:id="rId5" imgW="7301323" imgH="1498954" progId="Word.Document.12">
                  <p:embed/>
                </p:oleObj>
              </mc:Choice>
              <mc:Fallback>
                <p:oleObj name="Document" r:id="rId5" imgW="7301323" imgH="14989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472846"/>
                        <a:ext cx="7301323" cy="1498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21313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0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6823892"/>
              </p:ext>
            </p:extLst>
          </p:nvPr>
        </p:nvGraphicFramePr>
        <p:xfrm>
          <a:off x="914400" y="1143000"/>
          <a:ext cx="7300912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Document" r:id="rId5" imgW="7301323" imgH="927170" progId="Word.Document.12">
                  <p:embed/>
                </p:oleObj>
              </mc:Choice>
              <mc:Fallback>
                <p:oleObj name="Document" r:id="rId5" imgW="7301323" imgH="92717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800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703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Document" r:id="rId3" imgW="7301323" imgH="777382" progId="Word.Document.12">
                  <p:embed/>
                </p:oleObj>
              </mc:Choice>
              <mc:Fallback>
                <p:oleObj name="Document" r:id="rId3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897577"/>
              </p:ext>
            </p:extLst>
          </p:nvPr>
        </p:nvGraphicFramePr>
        <p:xfrm>
          <a:off x="914400" y="1500187"/>
          <a:ext cx="7300912" cy="230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Document" r:id="rId5" imgW="7301323" imgH="2310183" progId="Word.Document.12">
                  <p:embed/>
                </p:oleObj>
              </mc:Choice>
              <mc:Fallback>
                <p:oleObj name="Document" r:id="rId5" imgW="7301323" imgH="2310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500187"/>
                        <a:ext cx="7300912" cy="230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918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9539975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Document" r:id="rId3" imgW="7301323" imgH="777382" progId="Word.Document.12">
                  <p:embed/>
                </p:oleObj>
              </mc:Choice>
              <mc:Fallback>
                <p:oleObj name="Document" r:id="rId3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95" y="1524000"/>
            <a:ext cx="6421874" cy="1905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10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093831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1151889"/>
            <a:ext cx="6534150" cy="501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2048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3913748"/>
              </p:ext>
            </p:extLst>
          </p:nvPr>
        </p:nvGraphicFramePr>
        <p:xfrm>
          <a:off x="914400" y="1128713"/>
          <a:ext cx="7300912" cy="1157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Document" r:id="rId5" imgW="7301323" imgH="1157612" progId="Word.Document.12">
                  <p:embed/>
                </p:oleObj>
              </mc:Choice>
              <mc:Fallback>
                <p:oleObj name="Document" r:id="rId5" imgW="7301323" imgH="115761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28713"/>
                        <a:ext cx="7300912" cy="1157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37987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55142"/>
              </p:ext>
            </p:extLst>
          </p:nvPr>
        </p:nvGraphicFramePr>
        <p:xfrm>
          <a:off x="914400" y="1128011"/>
          <a:ext cx="7301323" cy="3215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Document" r:id="rId5" imgW="7301323" imgH="3215389" progId="Word.Document.12">
                  <p:embed/>
                </p:oleObj>
              </mc:Choice>
              <mc:Fallback>
                <p:oleObj name="Document" r:id="rId5" imgW="7301323" imgH="32153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28011"/>
                        <a:ext cx="7301323" cy="32153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18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040704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44427"/>
              </p:ext>
            </p:extLst>
          </p:nvPr>
        </p:nvGraphicFramePr>
        <p:xfrm>
          <a:off x="914400" y="1106488"/>
          <a:ext cx="7300912" cy="415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Document" r:id="rId5" imgW="7301323" imgH="4151920" progId="Word.Document.12">
                  <p:embed/>
                </p:oleObj>
              </mc:Choice>
              <mc:Fallback>
                <p:oleObj name="Document" r:id="rId5" imgW="7301323" imgH="41519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6488"/>
                        <a:ext cx="7300912" cy="4151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702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617629"/>
              </p:ext>
            </p:extLst>
          </p:nvPr>
        </p:nvGraphicFramePr>
        <p:xfrm>
          <a:off x="914400" y="682625"/>
          <a:ext cx="724535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Document" r:id="rId3" imgW="7301323" imgH="968577" progId="Word.Document.12">
                  <p:embed/>
                </p:oleObj>
              </mc:Choice>
              <mc:Fallback>
                <p:oleObj name="Document" r:id="rId3" imgW="7301323" imgH="96857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45350" cy="95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585972"/>
              </p:ext>
            </p:extLst>
          </p:nvPr>
        </p:nvGraphicFramePr>
        <p:xfrm>
          <a:off x="923925" y="1160462"/>
          <a:ext cx="7300912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name="Document" r:id="rId5" imgW="7301323" imgH="3461314" progId="Word.Document.12">
                  <p:embed/>
                </p:oleObj>
              </mc:Choice>
              <mc:Fallback>
                <p:oleObj name="Document" r:id="rId5" imgW="7301323" imgH="34613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3925" y="1160462"/>
                        <a:ext cx="7300912" cy="34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1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71318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397632"/>
              </p:ext>
            </p:extLst>
          </p:nvPr>
        </p:nvGraphicFramePr>
        <p:xfrm>
          <a:off x="914400" y="1111250"/>
          <a:ext cx="7300912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5" imgW="7301323" imgH="3461314" progId="Word.Document.12">
                  <p:embed/>
                </p:oleObj>
              </mc:Choice>
              <mc:Fallback>
                <p:oleObj name="Document" r:id="rId5" imgW="7301323" imgH="34613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11250"/>
                        <a:ext cx="7300912" cy="34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73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938971"/>
              </p:ext>
            </p:extLst>
          </p:nvPr>
        </p:nvGraphicFramePr>
        <p:xfrm>
          <a:off x="914400" y="682625"/>
          <a:ext cx="7173913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Document" r:id="rId3" imgW="7301323" imgH="778102" progId="Word.Document.12">
                  <p:embed/>
                </p:oleObj>
              </mc:Choice>
              <mc:Fallback>
                <p:oleObj name="Document" r:id="rId3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173913" cy="754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77" y="1143000"/>
            <a:ext cx="6275645" cy="1981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92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73803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615" y="1219200"/>
            <a:ext cx="5981600" cy="2514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2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50051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0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675603"/>
              </p:ext>
            </p:extLst>
          </p:nvPr>
        </p:nvGraphicFramePr>
        <p:xfrm>
          <a:off x="914400" y="1143000"/>
          <a:ext cx="7300912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1" name="Document" r:id="rId5" imgW="7301323" imgH="4382362" progId="Word.Document.12">
                  <p:embed/>
                </p:oleObj>
              </mc:Choice>
              <mc:Fallback>
                <p:oleObj name="Document" r:id="rId5" imgW="7301323" imgH="4382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048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29622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2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1324820"/>
              </p:ext>
            </p:extLst>
          </p:nvPr>
        </p:nvGraphicFramePr>
        <p:xfrm>
          <a:off x="914400" y="1114425"/>
          <a:ext cx="7300912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3" name="Document" r:id="rId5" imgW="7301323" imgH="3000789" progId="Word.Document.12">
                  <p:embed/>
                </p:oleObj>
              </mc:Choice>
              <mc:Fallback>
                <p:oleObj name="Document" r:id="rId5" imgW="7301323" imgH="30007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14425"/>
                        <a:ext cx="7300912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54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000338"/>
              </p:ext>
            </p:extLst>
          </p:nvPr>
        </p:nvGraphicFramePr>
        <p:xfrm>
          <a:off x="914400" y="682624"/>
          <a:ext cx="7301323" cy="27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276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6" y="1143000"/>
            <a:ext cx="4572534" cy="5029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7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007102"/>
              </p:ext>
            </p:extLst>
          </p:nvPr>
        </p:nvGraphicFramePr>
        <p:xfrm>
          <a:off x="914400" y="682625"/>
          <a:ext cx="7253288" cy="272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3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253288" cy="272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6" y="1143000"/>
            <a:ext cx="4572534" cy="5029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89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76976"/>
              </p:ext>
            </p:extLst>
          </p:nvPr>
        </p:nvGraphicFramePr>
        <p:xfrm>
          <a:off x="914400" y="682624"/>
          <a:ext cx="7301323" cy="27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276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7315200" cy="4876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17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869701"/>
              </p:ext>
            </p:extLst>
          </p:nvPr>
        </p:nvGraphicFramePr>
        <p:xfrm>
          <a:off x="914400" y="682624"/>
          <a:ext cx="7301323" cy="27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1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276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199"/>
            <a:ext cx="7315200" cy="485884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564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262492"/>
              </p:ext>
            </p:extLst>
          </p:nvPr>
        </p:nvGraphicFramePr>
        <p:xfrm>
          <a:off x="914400" y="682624"/>
          <a:ext cx="7301323" cy="27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5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276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19199"/>
            <a:ext cx="5791200" cy="493018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15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928610"/>
              </p:ext>
            </p:extLst>
          </p:nvPr>
        </p:nvGraphicFramePr>
        <p:xfrm>
          <a:off x="914400" y="682624"/>
          <a:ext cx="7301323" cy="276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9" name="Document" r:id="rId3" imgW="7301323" imgH="2764226" progId="Word.Document.12">
                  <p:embed/>
                </p:oleObj>
              </mc:Choice>
              <mc:Fallback>
                <p:oleObj name="Document" r:id="rId3" imgW="7301323" imgH="276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2624"/>
                        <a:ext cx="7301323" cy="276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64590"/>
            <a:ext cx="5181600" cy="495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03488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720428"/>
              </p:ext>
            </p:extLst>
          </p:nvPr>
        </p:nvGraphicFramePr>
        <p:xfrm>
          <a:off x="914400" y="1119187"/>
          <a:ext cx="7300912" cy="230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Document" r:id="rId5" imgW="7301323" imgH="2310183" progId="Word.Document.12">
                  <p:embed/>
                </p:oleObj>
              </mc:Choice>
              <mc:Fallback>
                <p:oleObj name="Document" r:id="rId5" imgW="7301323" imgH="2310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19187"/>
                        <a:ext cx="7300912" cy="230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024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097455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35" y="1143000"/>
            <a:ext cx="6095365" cy="152400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4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42229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158604" cy="32004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76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73820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72264"/>
              </p:ext>
            </p:extLst>
          </p:nvPr>
        </p:nvGraphicFramePr>
        <p:xfrm>
          <a:off x="914400" y="1127125"/>
          <a:ext cx="7300912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Document" r:id="rId5" imgW="7301323" imgH="1387694" progId="Word.Document.12">
                  <p:embed/>
                </p:oleObj>
              </mc:Choice>
              <mc:Fallback>
                <p:oleObj name="Document" r:id="rId5" imgW="7301323" imgH="13876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27125"/>
                        <a:ext cx="7300912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03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296885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8" name="Document" r:id="rId3" imgW="7301323" imgH="426678" progId="Word.Document.12">
                  <p:embed/>
                </p:oleObj>
              </mc:Choice>
              <mc:Fallback>
                <p:oleObj name="Document" r:id="rId3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734074"/>
              </p:ext>
            </p:extLst>
          </p:nvPr>
        </p:nvGraphicFramePr>
        <p:xfrm>
          <a:off x="914400" y="1101725"/>
          <a:ext cx="7300912" cy="484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Document" r:id="rId5" imgW="7301323" imgH="4842887" progId="Word.Document.12">
                  <p:embed/>
                </p:oleObj>
              </mc:Choice>
              <mc:Fallback>
                <p:oleObj name="Document" r:id="rId5" imgW="7301323" imgH="48428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4400" y="1101725"/>
                        <a:ext cx="7300912" cy="484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744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with title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</TotalTime>
  <Words>1029</Words>
  <Application>Microsoft Office PowerPoint</Application>
  <PresentationFormat>On-screen Show (4:3)</PresentationFormat>
  <Paragraphs>196</Paragraphs>
  <Slides>49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Slide with title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Mike Murach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Maria David</cp:lastModifiedBy>
  <cp:revision>57</cp:revision>
  <dcterms:created xsi:type="dcterms:W3CDTF">2010-11-30T18:46:51Z</dcterms:created>
  <dcterms:modified xsi:type="dcterms:W3CDTF">2015-04-10T22:13:24Z</dcterms:modified>
</cp:coreProperties>
</file>